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1" autoAdjust="0"/>
    <p:restoredTop sz="94660"/>
  </p:normalViewPr>
  <p:slideViewPr>
    <p:cSldViewPr snapToGrid="0">
      <p:cViewPr varScale="1">
        <p:scale>
          <a:sx n="82" d="100"/>
          <a:sy n="82" d="100"/>
        </p:scale>
        <p:origin x="5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E002C-70E2-4C01-8CDD-04012F323683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4C84E-07F7-4748-BE78-9646BF83AA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774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CDE99B1-5423-48AF-9119-0F46C1132C69}" type="slidenum">
              <a:rPr kumimoji="0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ja-JP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0895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A1B26-82F6-4247-84AE-22C2E5CEC4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4621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D2826-CA5B-42D9-A40F-6423B74EB4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0160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C5FD0-191F-499E-8815-890B232060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6243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98871-1078-4358-94BB-1AC3105CF5B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4192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0CB62-6CB6-4BBB-A0B3-6E011F3F66F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1560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18CD1-2E08-4757-BBD4-05D6138A7FF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4554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B4147-7C63-4B0B-8298-C928CE8602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8949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3A979-10CF-4EF0-AEF8-1EDB3625F6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066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11BA6-8B9A-474B-B01A-1FB6CBEA89F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7780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94146-D341-4751-B307-C6C48C1F2C9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65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2896BF-C144-4CE6-B6E8-22AC2FC843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06820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 smtClean="0"/>
            </a:lvl1pPr>
          </a:lstStyle>
          <a:p>
            <a:pPr>
              <a:defRPr/>
            </a:pPr>
            <a:fld id="{CBDA87DE-4C59-4ED2-8569-53761D98F4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204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99038" y="1377948"/>
            <a:ext cx="10040816" cy="2921489"/>
          </a:xfrm>
          <a:ln w="38100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kumimoji="0" lang="ja-JP" altLang="en-US" sz="3600" b="1" dirty="0">
                <a:solidFill>
                  <a:schemeClr val="tx1"/>
                </a:solidFill>
                <a:latin typeface="Arial" charset="0"/>
                <a:ea typeface="ＭＳ Ｐゴシック" pitchFamily="50" charset="-128"/>
              </a:rPr>
              <a:t>日本がん治療認定医機構</a:t>
            </a:r>
            <a:br>
              <a:rPr kumimoji="0" lang="en-US" altLang="ja-JP" sz="3600" b="1" dirty="0">
                <a:solidFill>
                  <a:schemeClr val="tx1"/>
                </a:solidFill>
                <a:latin typeface="Arial" charset="0"/>
                <a:ea typeface="ＭＳ Ｐゴシック" pitchFamily="50" charset="-128"/>
              </a:rPr>
            </a:br>
            <a:r>
              <a:rPr kumimoji="0" lang="ja-JP" altLang="en-US" sz="3600" b="1" dirty="0">
                <a:solidFill>
                  <a:schemeClr val="tx1"/>
                </a:solidFill>
                <a:latin typeface="Arial" charset="0"/>
                <a:ea typeface="ＭＳ Ｐゴシック" pitchFamily="50" charset="-128"/>
              </a:rPr>
              <a:t>教育セミナー　</a:t>
            </a:r>
            <a:r>
              <a:rPr kumimoji="0" lang="en-US" altLang="ja-JP" sz="4000" b="1" dirty="0">
                <a:solidFill>
                  <a:schemeClr val="tx1"/>
                </a:solidFill>
                <a:latin typeface="Arial" charset="0"/>
                <a:ea typeface="ＭＳ Ｐゴシック" pitchFamily="50" charset="-128"/>
              </a:rPr>
              <a:t>COI</a:t>
            </a:r>
            <a:r>
              <a:rPr kumimoji="0" lang="ja-JP" altLang="en-US" sz="4000" b="1" dirty="0">
                <a:solidFill>
                  <a:schemeClr val="tx1"/>
                </a:solidFill>
                <a:latin typeface="Arial" charset="0"/>
                <a:ea typeface="ＭＳ Ｐゴシック" pitchFamily="50" charset="-128"/>
              </a:rPr>
              <a:t> の開示</a:t>
            </a:r>
            <a:br>
              <a:rPr kumimoji="0" lang="en-US" altLang="ja-JP" sz="4000" b="1" dirty="0">
                <a:solidFill>
                  <a:schemeClr val="tx1"/>
                </a:solidFill>
                <a:latin typeface="Arial" charset="0"/>
                <a:ea typeface="ＭＳ Ｐゴシック" pitchFamily="50" charset="-128"/>
              </a:rPr>
            </a:br>
            <a:r>
              <a:rPr kumimoji="0" lang="ja-JP" altLang="en-US" sz="1600" b="1" dirty="0">
                <a:solidFill>
                  <a:schemeClr val="tx1"/>
                </a:solidFill>
                <a:latin typeface="Arial" charset="0"/>
                <a:ea typeface="ＭＳ Ｐゴシック" pitchFamily="50" charset="-128"/>
              </a:rPr>
              <a:t>　</a:t>
            </a:r>
            <a:br>
              <a:rPr kumimoji="0" lang="en-US" altLang="ja-JP" sz="2400" b="1" i="1">
                <a:solidFill>
                  <a:schemeClr val="tx1"/>
                </a:solidFill>
                <a:ea typeface="ＭＳ Ｐゴシック" pitchFamily="50" charset="-128"/>
              </a:rPr>
            </a:br>
            <a:r>
              <a:rPr kumimoji="0" lang="ja-JP" altLang="en-US" sz="2400" b="1">
                <a:solidFill>
                  <a:schemeClr val="tx1"/>
                </a:solidFill>
                <a:ea typeface="ＭＳ Ｐゴシック" pitchFamily="50" charset="-128"/>
              </a:rPr>
              <a:t>講師名</a:t>
            </a:r>
            <a:r>
              <a:rPr kumimoji="0" lang="ja-JP" altLang="en-US" sz="2400" b="1" dirty="0">
                <a:solidFill>
                  <a:schemeClr val="tx1"/>
                </a:solidFill>
                <a:ea typeface="ＭＳ Ｐゴシック" pitchFamily="50" charset="-128"/>
              </a:rPr>
              <a:t>：○○　○○</a:t>
            </a:r>
            <a:endParaRPr kumimoji="0" lang="en-US" altLang="ja-JP" sz="2400" b="1" dirty="0">
              <a:solidFill>
                <a:schemeClr val="tx1"/>
              </a:solidFill>
              <a:ea typeface="ＭＳ Ｐゴシック" pitchFamily="50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9038" y="4560276"/>
            <a:ext cx="10040816" cy="1567961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kumimoji="0" lang="ja-JP" altLang="en-US" sz="2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教育セミナー講義に関連して開示すべき</a:t>
            </a:r>
            <a:r>
              <a:rPr kumimoji="0" lang="en-US" altLang="ja-JP" sz="2800" b="1"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kumimoji="0" lang="ja-JP" altLang="en-US" sz="2800" b="1">
                <a:latin typeface="Arial" panose="020B0604020202020204" pitchFamily="34" charset="0"/>
                <a:ea typeface="ＭＳ Ｐゴシック" panose="020B0600070205080204" pitchFamily="50" charset="-128"/>
              </a:rPr>
              <a:t>関係</a:t>
            </a:r>
            <a:r>
              <a:rPr kumimoji="0" lang="ja-JP" altLang="en-US" sz="2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に</a:t>
            </a:r>
            <a:endParaRPr kumimoji="0" lang="en-US" altLang="ja-JP" sz="2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kumimoji="0" lang="ja-JP" altLang="en-US" sz="2800" b="1" dirty="0">
                <a:latin typeface="Arial" panose="020B0604020202020204" pitchFamily="34" charset="0"/>
                <a:ea typeface="ＭＳ Ｐゴシック" panose="020B0600070205080204" pitchFamily="50" charset="-128"/>
              </a:rPr>
              <a:t>ある企業などはありません。</a:t>
            </a:r>
            <a:endParaRPr kumimoji="0" lang="en-US" altLang="ja-JP" sz="2800" b="1" dirty="0"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120000"/>
              </a:lnSpc>
              <a:buFontTx/>
              <a:buNone/>
            </a:pPr>
            <a:endParaRPr kumimoji="0" lang="en-US" altLang="ja-JP" sz="700" b="1" i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/>
          <p:cNvSpPr>
            <a:spLocks noChangeArrowheads="1"/>
          </p:cNvSpPr>
          <p:nvPr/>
        </p:nvSpPr>
        <p:spPr bwMode="auto">
          <a:xfrm>
            <a:off x="1024793" y="356334"/>
            <a:ext cx="72939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ja-JP" altLang="en-US" sz="2400" b="1" dirty="0">
                <a:solidFill>
                  <a:srgbClr val="FFFFFF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sz="2400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例１　教育セミナー時、申告すべきＣＯＩ状態がない時</a:t>
            </a:r>
          </a:p>
        </p:txBody>
      </p:sp>
    </p:spTree>
    <p:extLst>
      <p:ext uri="{BB962C8B-B14F-4D97-AF65-F5344CB8AC3E}">
        <p14:creationId xmlns:p14="http://schemas.microsoft.com/office/powerpoint/2010/main" val="322191318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54</Words>
  <Application>Microsoft Office PowerPoint</Application>
  <PresentationFormat>ワイド画面</PresentationFormat>
  <Paragraphs>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ＭＳ Ｐゴシック</vt:lpstr>
      <vt:lpstr>游ゴシック</vt:lpstr>
      <vt:lpstr>Arial</vt:lpstr>
      <vt:lpstr>Times New Roman</vt:lpstr>
      <vt:lpstr>Default Design</vt:lpstr>
      <vt:lpstr>日本がん治療認定医機構 教育セミナー　COI の開示 　 講師名：○○　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2020年度日本がん治療認定医機構 教育セミナー　ＣＯ Ｉ の開示 　 講師名：　○○　○○</dc:title>
  <dc:creator>山口ひろみ</dc:creator>
  <cp:lastModifiedBy>君島 みなみ</cp:lastModifiedBy>
  <cp:revision>9</cp:revision>
  <dcterms:created xsi:type="dcterms:W3CDTF">2020-03-02T08:22:13Z</dcterms:created>
  <dcterms:modified xsi:type="dcterms:W3CDTF">2026-01-27T04:54:49Z</dcterms:modified>
</cp:coreProperties>
</file>